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rint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0"/>
            <a:ext cx="9144000" cy="68580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256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12a4/0009fdb3-2316f76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9957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12a4/0009fdb3-2316f76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7" y="0"/>
            <a:ext cx="9330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4.infourok.ru/uploads/ex/12a4/0009fdb3-2316f76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9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s04.infourok.ru/uploads/ex/12a4/0009fdb3-2316f768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221088"/>
            <a:ext cx="3096344" cy="1944216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622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4.infourok.ru/uploads/ex/12a4/0009fdb3-2316f768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https://ds04.infourok.ru/uploads/ex/12a4/0009fdb3-2316f768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4.infourok.ru/uploads/ex/12a4/0009fdb3-2316f768/im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ds04.infourok.ru/uploads/ex/12a4/0009fdb3-2316f768/img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664296" cy="230425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perspectiveLeft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545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12a4/0009fdb3-2316f768/im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12a4/0009fdb3-2316f768/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ds04.infourok.ru/uploads/ex/12a4/0009fdb3-2316f76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7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4.infourok.ru/uploads/ex/12a4/0009fdb3-2316f768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12a4/0009fdb3-2316f768/img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2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Жизнь-самое ценное, что может быть у человека!</a:t>
            </a:r>
            <a:br>
              <a:rPr lang="ru-RU" sz="3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Берегите себя и своих близких!</a:t>
            </a:r>
            <a:endParaRPr lang="ru-RU" sz="32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800" dirty="0" smtClean="0"/>
              <a:t>      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12a4/0009fdb3-2316f76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12a4/0009fdb3-2316f768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0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12a4/0009fdb3-2316f768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12a4/0009fdb3-2316f76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12a4/0009fdb3-2316f768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1"/>
            <a:ext cx="9288895" cy="681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12a4/0009fdb3-2316f768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9957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528392" cy="201622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12a4/0009fdb3-2316f76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39"/>
            <a:ext cx="3312367" cy="237626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106</TotalTime>
  <Words>16</Words>
  <Application>Microsoft Office PowerPoint</Application>
  <PresentationFormat>Экран (4:3)</PresentationFormat>
  <Paragraphs>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Жизнь-самое ценное, что может быть у человека! Берегите себя и своих близких!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print</cp:lastModifiedBy>
  <cp:revision>16</cp:revision>
  <dcterms:modified xsi:type="dcterms:W3CDTF">2018-03-14T14:27:34Z</dcterms:modified>
</cp:coreProperties>
</file>